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404" r:id="rId4"/>
    <p:sldId id="376" r:id="rId5"/>
    <p:sldId id="409" r:id="rId6"/>
    <p:sldId id="381" r:id="rId7"/>
    <p:sldId id="410" r:id="rId8"/>
    <p:sldId id="411" r:id="rId9"/>
    <p:sldId id="412" r:id="rId10"/>
    <p:sldId id="413" r:id="rId11"/>
    <p:sldId id="34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亮" initials="l亮" lastIdx="1" clrIdx="0">
    <p:extLst>
      <p:ext uri="{19B8F6BF-5375-455C-9EA6-DF929625EA0E}">
        <p15:presenceInfo xmlns:p15="http://schemas.microsoft.com/office/powerpoint/2012/main" userId="e2feb98fb59fd8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9900"/>
    <a:srgbClr val="FF33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7" d="100"/>
          <a:sy n="107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5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60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16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1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96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2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5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0" y="5894738"/>
            <a:ext cx="828000" cy="82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9300" y="946763"/>
            <a:ext cx="102558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Prompt-based and weak-modality enhanced multimodal 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liang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5536" y="5314268"/>
            <a:ext cx="1025587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Fusion 2024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C83A43-EFB7-4851-E16D-C002DAAFE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9" y="2761185"/>
            <a:ext cx="10830981" cy="1614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BFF785-2A38-F01C-9E67-8F8C580C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9" y="1571726"/>
            <a:ext cx="10174941" cy="48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90C8CE-522D-4740-87AE-FA5055EF383B}"/>
              </a:ext>
            </a:extLst>
          </p:cNvPr>
          <p:cNvSpPr txBox="1"/>
          <p:nvPr/>
        </p:nvSpPr>
        <p:spPr>
          <a:xfrm>
            <a:off x="838200" y="2319009"/>
            <a:ext cx="101346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Details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 utilize individual user embeddings to model user interest in different modalities, while overlooking the underlying relationship among modalities and significantly increasing the memory costs.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 fail to ensure that the modality-specific user interests in all modalities are well-learned, which might achieve the sub-optimal 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51BEC5-7D8D-CCA4-56CF-5C720646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537"/>
            <a:ext cx="12192000" cy="54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9816F9-98C9-BB0E-5465-92EAEFB7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76" y="1341756"/>
            <a:ext cx="8319247" cy="39989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8AE0CE-6A22-187B-0390-56F43757B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9" y="5463024"/>
            <a:ext cx="5093656" cy="605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591430-80D4-47AC-D4EE-BB75BEF9A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04" y="6087472"/>
            <a:ext cx="5246056" cy="3521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4EE6D4-C217-7FB1-467B-170EB54F2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819" y="5411069"/>
            <a:ext cx="4060179" cy="6828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9209A9-F8B1-79C3-C1AF-2FBD9E3FE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4714" y="6050394"/>
            <a:ext cx="4015354" cy="69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C3B14F-D2B5-184B-F6E2-D2C46E4DA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5" y="5457920"/>
            <a:ext cx="5361314" cy="4829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30583E-E23C-6AD1-1A8C-F0E74F95A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10" y="5935407"/>
            <a:ext cx="4644849" cy="7994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CC635B-9604-4070-92F1-79B6425E2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890" y="5429014"/>
            <a:ext cx="4789895" cy="3582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5E0892B-6868-4620-F319-84910F247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890" y="5849279"/>
            <a:ext cx="5016449" cy="4560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45F06-B326-CC98-4FAD-29E0345DF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204" y="6305320"/>
            <a:ext cx="5587291" cy="3208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FDE01D-A714-CC80-310C-5D792C1C3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6376" y="1341756"/>
            <a:ext cx="8319247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0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84FE2C9-9BC6-D7A0-21FF-1EC689616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86" y="2519476"/>
            <a:ext cx="8571428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C6D155-E574-FFB7-CEC7-B82A24EF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9" y="1490469"/>
            <a:ext cx="10748682" cy="49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0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67FDA3D-2A73-A867-E3D1-D7E2A04C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5891"/>
            <a:ext cx="12192000" cy="49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085317-B49A-D10C-9906-3F5BCE7C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09" y="1437681"/>
            <a:ext cx="9369582" cy="52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8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13864</TotalTime>
  <Words>77</Words>
  <Application>Microsoft Office PowerPoint</Application>
  <PresentationFormat>宽屏</PresentationFormat>
  <Paragraphs>26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楷体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Problem Statement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liang li</cp:lastModifiedBy>
  <cp:revision>2232</cp:revision>
  <dcterms:created xsi:type="dcterms:W3CDTF">2017-04-22T07:59:00Z</dcterms:created>
  <dcterms:modified xsi:type="dcterms:W3CDTF">2024-01-24T12:59:10Z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